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6" d="100"/>
          <a:sy n="106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541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504056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6.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88640"/>
            <a:ext cx="8388424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br>
              <a:rPr lang="en-US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відродження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яке принесло б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спасіння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та славу</a:t>
            </a:r>
            <a:endParaRPr lang="en-US" sz="2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07504" y="1844824"/>
            <a:ext cx="8928992" cy="38884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     </a:t>
            </a:r>
          </a:p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Відказує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Марта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Йому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Знаю,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воскресення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останнього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дня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воскресне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Промовив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неї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воскресення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казав Я,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як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будеш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вірувати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славу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Божу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побачиш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2555776" y="6134230"/>
            <a:ext cx="6332187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Івана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11:24–25, 40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8784976" cy="65973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Так, ми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віримо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побачимо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Божу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славу в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Ми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віримо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Тебе.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Воскреслий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воскрес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мертвих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але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більше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ніж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воскресіння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саме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Принеси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багатьом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душам,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народилися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згори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разом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цим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життям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покажи Свою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блискучу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славу.</a:t>
            </a:r>
          </a:p>
          <a:p>
            <a:pPr algn="l"/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908720"/>
            <a:ext cx="8640960" cy="352839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0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40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те, </a:t>
            </a:r>
            <a:r>
              <a:rPr lang="ru-RU" sz="4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</a:t>
            </a:r>
            <a:r>
              <a:rPr lang="ru-RU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багато</a:t>
            </a:r>
            <a:r>
              <a:rPr lang="ru-RU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людей </a:t>
            </a:r>
            <a:r>
              <a:rPr lang="ru-RU" sz="4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довірилося</a:t>
            </a:r>
            <a:r>
              <a:rPr lang="ru-RU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Христові</a:t>
            </a:r>
            <a:r>
              <a:rPr lang="ru-RU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народилося</a:t>
            </a:r>
            <a:r>
              <a:rPr lang="ru-RU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згори</a:t>
            </a:r>
            <a:r>
              <a:rPr lang="ru-RU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4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вірою</a:t>
            </a:r>
            <a:r>
              <a:rPr lang="ru-RU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отримало</a:t>
            </a:r>
            <a:r>
              <a:rPr lang="ru-RU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споглядало</a:t>
            </a:r>
            <a:r>
              <a:rPr lang="ru-RU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славу.</a:t>
            </a:r>
          </a:p>
        </p:txBody>
      </p:sp>
    </p:spTree>
    <p:extLst>
      <p:ext uri="{BB962C8B-B14F-4D97-AF65-F5344CB8AC3E}">
        <p14:creationId xmlns:p14="http://schemas.microsoft.com/office/powerpoint/2010/main" val="40304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154</Words>
  <Application>Microsoft Office PowerPoint</Application>
  <PresentationFormat>Екран (4:3)</PresentationFormat>
  <Paragraphs>23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6.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205</cp:revision>
  <dcterms:created xsi:type="dcterms:W3CDTF">2011-03-25T18:27:23Z</dcterms:created>
  <dcterms:modified xsi:type="dcterms:W3CDTF">2024-05-22T10:11:21Z</dcterms:modified>
</cp:coreProperties>
</file>